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CE383C1-2E2B-4F8D-A952-3B860BC39B09}" type="datetimeFigureOut">
              <a:rPr lang="ru-RU" smtClean="0"/>
              <a:t>21.02.2016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BBEAD1-31F4-4FAF-AF3A-1562569E508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1780108"/>
          </a:xfrm>
        </p:spPr>
        <p:txBody>
          <a:bodyPr>
            <a:noAutofit/>
          </a:bodyPr>
          <a:lstStyle/>
          <a:p>
            <a:r>
              <a:rPr lang="ru-RU" sz="54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kk-KZ" sz="54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ӘРІС 10.</a:t>
            </a:r>
            <a:br>
              <a:rPr lang="kk-KZ" sz="54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54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i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&lt;ШАРТТЫ БЕЛГІЛЕР&gt; </a:t>
            </a:r>
            <a:r>
              <a:rPr lang="ru-RU" sz="5400" b="1" i="1" u="sng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қабаты</a:t>
            </a:r>
            <a:endParaRPr lang="ru-RU" sz="5400" b="1" i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382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Литологиялық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бағанада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шартты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белгілерді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құрастыратын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тәсіл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бар:</a:t>
            </a:r>
          </a:p>
          <a:p>
            <a:pPr algn="just"/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Элементтерді</a:t>
            </a:r>
            <a:r>
              <a:rPr lang="ru-RU" sz="24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қолмен</a:t>
            </a:r>
            <a:r>
              <a:rPr lang="ru-RU" sz="24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салу;</a:t>
            </a:r>
          </a:p>
          <a:p>
            <a:pPr algn="just"/>
            <a:r>
              <a:rPr lang="ru-RU" sz="24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</a:t>
            </a:r>
            <a:r>
              <a:rPr lang="ru-RU" sz="24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Шрифттерге</a:t>
            </a:r>
            <a:r>
              <a:rPr lang="ru-RU" sz="24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қосылған</a:t>
            </a:r>
            <a:r>
              <a:rPr lang="ru-RU" sz="24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</a:t>
            </a:r>
            <a:r>
              <a:rPr lang="ru-RU" sz="24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белгілерді</a:t>
            </a:r>
            <a:r>
              <a:rPr lang="ru-RU" sz="24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4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kk-KZ" sz="24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i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Элементтерді</a:t>
            </a:r>
            <a:r>
              <a:rPr lang="ru-RU" sz="2400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u="sng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қолмен</a:t>
            </a:r>
            <a:r>
              <a:rPr lang="ru-RU" sz="2400" b="1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салу</a:t>
            </a:r>
          </a:p>
          <a:p>
            <a:pPr algn="just"/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Элементтерді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қолмен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салатын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аспаптардың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келенін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қолануға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үстінен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санағанда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4-ші (</a:t>
            </a:r>
            <a:r>
              <a:rPr lang="en-US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Freehand Tool, Bezier Tool </a:t>
            </a:r>
            <a:r>
              <a:rPr lang="kk-KZ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үстінен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санағанда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7-ші 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Ellipse Tool)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kk-KZ" sz="24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Белгілерді</a:t>
            </a:r>
            <a:r>
              <a:rPr lang="ru-RU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(скрипты) </a:t>
            </a:r>
            <a:r>
              <a:rPr lang="ru-RU" sz="24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endParaRPr lang="ru-RU" sz="24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Бас 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меню → текст (</a:t>
            </a:r>
            <a:r>
              <a:rPr lang="en-US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text) ↓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символды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Insert character)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литологиялық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бағана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салу </a:t>
            </a:r>
            <a:r>
              <a:rPr lang="ru-RU" sz="2400" dirty="0" err="1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өзімізге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символды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таңдаймыз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3680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64096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 smtClean="0"/>
              <a:t>	</a:t>
            </a:r>
            <a:r>
              <a:rPr lang="en-US" sz="2600" dirty="0" err="1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CorelDRAW</a:t>
            </a:r>
            <a:r>
              <a:rPr lang="en-US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векторлық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графикалық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программа.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пішіндер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бейнелерді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атрибуттармен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өзгертеді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kk-KZ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err="1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CorelDRAW</a:t>
            </a:r>
            <a:r>
              <a:rPr lang="en-US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en-US" sz="26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Bezier</a:t>
            </a:r>
            <a:r>
              <a:rPr lang="en-US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құралы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(Безье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қисығы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құралдардың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саналады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қисықтарды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дәлірек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салуға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Freehand (</a:t>
            </a:r>
            <a:r>
              <a:rPr lang="ru-RU" sz="26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Қисық</a:t>
            </a:r>
            <a:r>
              <a:rPr lang="ru-RU" sz="26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Қарандашпен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қағазда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салағандай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пішіндерді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тура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солай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салуға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kk-KZ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Freehand </a:t>
            </a:r>
            <a:r>
              <a:rPr lang="en-US" sz="26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6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Қиысық</a:t>
            </a:r>
            <a:r>
              <a:rPr lang="ru-RU" sz="26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құралы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Bezier (</a:t>
            </a:r>
            <a:r>
              <a:rPr lang="ru-RU" sz="26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Безье)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қисығы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пішін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Freehand (</a:t>
            </a:r>
            <a:r>
              <a:rPr lang="ru-RU" sz="26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қисық</a:t>
            </a:r>
            <a:r>
              <a:rPr lang="ru-RU" sz="2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компьютерлі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аналогты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қарандаш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Онымен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тышқанның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жібермей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тұрып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сызық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жүргіземіз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CorelDRAW</a:t>
            </a:r>
            <a:r>
              <a:rPr lang="en-US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жұқа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біркелкі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сызық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жүргізеді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600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  <a:r>
              <a:rPr lang="ru-RU" sz="2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тышқанны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жіберсеңіз</a:t>
            </a:r>
            <a:r>
              <a:rPr lang="ru-RU" sz="2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сәтте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CorelDRAW</a:t>
            </a:r>
            <a:r>
              <a:rPr lang="en-US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аспап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қисық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сызық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26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0195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826" y="548680"/>
            <a:ext cx="885698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i="1" dirty="0" err="1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Pick</a:t>
            </a:r>
            <a:r>
              <a:rPr lang="ru-RU" sz="24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</a:t>
            </a:r>
            <a:r>
              <a:rPr lang="ru-RU" sz="24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(Указатель))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CorelDRAW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программасында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функцияларды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орындайды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объектілерді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масштабтау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қисайту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пішіндердін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бейнесін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өзгеруге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kk-KZ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Shape</a:t>
            </a:r>
            <a:r>
              <a:rPr lang="en-US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құралы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пішді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өзгертуге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түіндерінің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орналасуын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сегменттердің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қисықтығын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kk-KZ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Bezier </a:t>
            </a:r>
            <a:r>
              <a:rPr lang="en-US" sz="24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Қисық</a:t>
            </a:r>
            <a:r>
              <a:rPr lang="ru-RU" sz="24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Безье)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құралын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қолданғанда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симметриялық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түйіндер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өзгерте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kk-KZ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1" i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Shape </a:t>
            </a:r>
            <a:r>
              <a:rPr lang="en-US" sz="24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i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</a:t>
            </a:r>
            <a:r>
              <a:rPr lang="ru-RU" sz="2400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пішінге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қосады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пішін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сегментін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екіге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бөледі,бірақ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бөлімнің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бейнесі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сақталып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қалады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981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98" y="404664"/>
            <a:ext cx="8021042" cy="5689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250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25461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31</TotalTime>
  <Words>4</Words>
  <Application>Microsoft Office PowerPoint</Application>
  <PresentationFormat>Экран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Волна</vt:lpstr>
      <vt:lpstr>Воздушный поток</vt:lpstr>
      <vt:lpstr>ДӘРІС 10.  &lt;ШАРТТЫ БЕЛГІЛЕР&gt; қабаты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ДӘРІС 10.  &lt;ШАРТТЫ БЕЛГІЛЕР&gt; қабаты</dc:title>
  <dc:creator>Admin</dc:creator>
  <cp:lastModifiedBy>Admin</cp:lastModifiedBy>
  <cp:revision>3</cp:revision>
  <dcterms:created xsi:type="dcterms:W3CDTF">2016-02-21T17:02:50Z</dcterms:created>
  <dcterms:modified xsi:type="dcterms:W3CDTF">2016-02-21T17:33:51Z</dcterms:modified>
</cp:coreProperties>
</file>